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80CE659-B87E-4480-A75B-64016F5F5B83}" type="datetimeFigureOut">
              <a:rPr lang="en-US" smtClean="0"/>
              <a:t>1/9/2025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82805DE-DE07-42E3-AB2C-960ECCAB392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0CE659-B87E-4480-A75B-64016F5F5B83}"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805DE-DE07-42E3-AB2C-960ECCAB392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0CE659-B87E-4480-A75B-64016F5F5B83}"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805DE-DE07-42E3-AB2C-960ECCAB392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80CE659-B87E-4480-A75B-64016F5F5B83}"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805DE-DE07-42E3-AB2C-960ECCAB392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0CE659-B87E-4480-A75B-64016F5F5B83}" type="datetimeFigureOut">
              <a:rPr lang="en-US" smtClean="0"/>
              <a:t>1/9/2025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82805DE-DE07-42E3-AB2C-960ECCAB392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80CE659-B87E-4480-A75B-64016F5F5B83}"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805DE-DE07-42E3-AB2C-960ECCAB392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80CE659-B87E-4480-A75B-64016F5F5B83}"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2805DE-DE07-42E3-AB2C-960ECCAB392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0CE659-B87E-4480-A75B-64016F5F5B83}"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2805DE-DE07-42E3-AB2C-960ECCAB392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CE659-B87E-4480-A75B-64016F5F5B83}"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2805DE-DE07-42E3-AB2C-960ECCAB39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0CE659-B87E-4480-A75B-64016F5F5B83}"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805DE-DE07-42E3-AB2C-960ECCAB392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0CE659-B87E-4480-A75B-64016F5F5B83}" type="datetimeFigureOut">
              <a:rPr lang="en-US" smtClean="0"/>
              <a:t>1/9/2025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82805DE-DE07-42E3-AB2C-960ECCAB392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80CE659-B87E-4480-A75B-64016F5F5B83}" type="datetimeFigureOut">
              <a:rPr lang="en-US" smtClean="0"/>
              <a:t>1/9/2025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82805DE-DE07-42E3-AB2C-960ECCAB392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Data Interpretation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Interpretation </a:t>
            </a:r>
            <a:endParaRPr lang="en-US"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smtClean="0"/>
              <a:t>Data </a:t>
            </a:r>
            <a:r>
              <a:rPr lang="en-US" dirty="0"/>
              <a:t>Interpretation is the process of understanding, </a:t>
            </a:r>
            <a:r>
              <a:rPr lang="en-US" dirty="0" err="1"/>
              <a:t>organising</a:t>
            </a:r>
            <a:r>
              <a:rPr lang="en-US" dirty="0"/>
              <a:t>, and interpreting the given data, for making sense of and getting a meaningful conclusion. The basic concept of data interpretation is to review the collected data by means of analytical methods and arrive at relevant conclusions. There are two methods to interpret the data: </a:t>
            </a:r>
          </a:p>
          <a:p>
            <a:pPr algn="just"/>
            <a:r>
              <a:rPr lang="en-US" dirty="0"/>
              <a:t>Qualitative method – This method is used to </a:t>
            </a:r>
            <a:r>
              <a:rPr lang="en-US" dirty="0" err="1"/>
              <a:t>analyse</a:t>
            </a:r>
            <a:r>
              <a:rPr lang="en-US" dirty="0"/>
              <a:t> qualitative data or categorical data. The qualitative data interpretation used texts instead of numbers or patterns to represent the data. Nominal and ordinal data are the two types of qualitative data. Ordinal data interpretation is much easier than nominal data interpretation.</a:t>
            </a:r>
          </a:p>
          <a:p>
            <a:pPr algn="just"/>
            <a:r>
              <a:rPr lang="en-US" dirty="0"/>
              <a:t>Quantitative method -This method is used to </a:t>
            </a:r>
            <a:r>
              <a:rPr lang="en-US" dirty="0" err="1"/>
              <a:t>analyse</a:t>
            </a:r>
            <a:r>
              <a:rPr lang="en-US" dirty="0"/>
              <a:t> quantitative data or numerical data. Quantitative data interpretation uses numbers instead of texts to represent the data. The types of quantitative data interpretation are discrete and continuous data. The quantitative method of data interpretation requires statistical methods and techniques like mean, median, standard deviation, etc. to interpret the data.</a:t>
            </a:r>
          </a:p>
          <a:p>
            <a:pPr algn="just">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Concept Of Data Interpretation</a:t>
            </a:r>
            <a:endParaRPr lang="en-US"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The </a:t>
            </a:r>
            <a:r>
              <a:rPr lang="en-US" dirty="0"/>
              <a:t>basic concept of data interpretation refers to the procedures through which data is reviewed by various analytical methods to arrive at an inference. The data to be interpreted can be collected from various sources like data from the running of industries, census population etc. The importance of data interpretation are:</a:t>
            </a:r>
          </a:p>
          <a:p>
            <a:pPr algn="just"/>
            <a:r>
              <a:rPr lang="en-US" dirty="0"/>
              <a:t> The well-</a:t>
            </a:r>
            <a:r>
              <a:rPr lang="en-US" dirty="0" err="1"/>
              <a:t>analysed</a:t>
            </a:r>
            <a:r>
              <a:rPr lang="en-US" dirty="0"/>
              <a:t> and well-structured data help the managing board to examine the data before taking action to implement new ideas</a:t>
            </a:r>
          </a:p>
          <a:p>
            <a:pPr algn="just"/>
            <a:r>
              <a:rPr lang="en-US" dirty="0"/>
              <a:t>It helps in predicting upcoming trends and future competition</a:t>
            </a:r>
          </a:p>
          <a:p>
            <a:pPr algn="just"/>
            <a:r>
              <a:rPr lang="en-US" dirty="0"/>
              <a:t>The process of data interpretation provided the business with various cost benefits</a:t>
            </a:r>
          </a:p>
          <a:p>
            <a:pPr algn="just"/>
            <a:r>
              <a:rPr lang="en-US" dirty="0"/>
              <a:t>The data interpretation mostly helps in decision making</a:t>
            </a:r>
          </a:p>
          <a:p>
            <a:pPr algn="just"/>
            <a:r>
              <a:rPr lang="en-US" dirty="0"/>
              <a:t>Data interpretation helps you gain knowledge to achieve a competitive strategy</a:t>
            </a:r>
          </a:p>
          <a:p>
            <a:pPr algn="just"/>
            <a:r>
              <a:rPr lang="en-US" dirty="0"/>
              <a:t>The data interpretation helps to manipulate information in order to answer critical questions</a:t>
            </a:r>
          </a:p>
          <a:p>
            <a:pPr algn="just"/>
            <a:r>
              <a:rPr lang="en-US" dirty="0"/>
              <a:t>It helps to evaluate consumer requirements</a:t>
            </a:r>
          </a:p>
          <a:p>
            <a:pPr algn="just">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Steps for Interpreting Data</a:t>
            </a:r>
            <a:endParaRPr lang="en-US"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The </a:t>
            </a:r>
            <a:r>
              <a:rPr lang="en-US" dirty="0"/>
              <a:t>step by step process for Interpreting Data includes:</a:t>
            </a:r>
          </a:p>
          <a:p>
            <a:pPr algn="just"/>
            <a:r>
              <a:rPr lang="en-US" dirty="0"/>
              <a:t>Collect The Information You’ll Need To Interpret Data – collect all the information you will need to interpret the data. Put all this information into easy to read tables, graphs, charts etc.</a:t>
            </a:r>
          </a:p>
          <a:p>
            <a:pPr algn="just"/>
            <a:r>
              <a:rPr lang="en-US" dirty="0"/>
              <a:t>Develop findings Of Your Data – develop observations about your data, </a:t>
            </a:r>
            <a:r>
              <a:rPr lang="en-US" dirty="0" smtClean="0"/>
              <a:t>summarize </a:t>
            </a:r>
            <a:r>
              <a:rPr lang="en-US" dirty="0"/>
              <a:t>the important points, and find the conclusion because that will help you form a more accurate Interpretation.</a:t>
            </a:r>
          </a:p>
          <a:p>
            <a:pPr algn="just"/>
            <a:r>
              <a:rPr lang="en-US" dirty="0"/>
              <a:t>Development Of The Conclusion – the conclusion is remarked as an explanation of your data. The conclusion should relate to your data.</a:t>
            </a:r>
          </a:p>
          <a:p>
            <a:pPr algn="just"/>
            <a:r>
              <a:rPr lang="en-US" dirty="0"/>
              <a:t>Develop The Recommendations Of Your Data –  the recommendation of your data should be based on your conclusion and findings.</a:t>
            </a:r>
          </a:p>
          <a:p>
            <a:pPr algn="just">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Data Interpretation</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Bar </a:t>
            </a:r>
            <a:r>
              <a:rPr lang="en-US" dirty="0"/>
              <a:t>Graphs – by using bar graphs we can interpret the relationship between the variables in the form of rectangular bars. These rectangular bars could be drawn either horizontally or vertically. The different categories of data are represented by bars and the length of each bar represents its value. Some types of bar graphs include grouped graphs, segmented graphs, stacked graphs etc.</a:t>
            </a:r>
          </a:p>
          <a:p>
            <a:pPr algn="just"/>
            <a:r>
              <a:rPr lang="en-US" dirty="0"/>
              <a:t>Pie Chart – the circular graph used to represent the percentage of a variable is called a pie chart. The pie charts represent numbers as proportions or percentages. Some types of pie charts are simple pie charts, doughnut pie charts, and 3D pie charts.</a:t>
            </a:r>
          </a:p>
          <a:p>
            <a:pPr algn="just"/>
            <a:r>
              <a:rPr lang="en-US" dirty="0"/>
              <a:t>Tables – statistical data are represented by tables. The data are placed in rows and columns. Types of tables include simple tables and complex tables.</a:t>
            </a:r>
          </a:p>
          <a:p>
            <a:pPr algn="just"/>
            <a:r>
              <a:rPr lang="en-US" dirty="0"/>
              <a:t>Line Graph – the charts or graphs that show information in a series of points are included in the line graphs. Line charts are very good to </a:t>
            </a:r>
            <a:r>
              <a:rPr lang="en-US" dirty="0" err="1"/>
              <a:t>visualise</a:t>
            </a:r>
            <a:r>
              <a:rPr lang="en-US" dirty="0"/>
              <a:t> continuous data or sequence of values. Some of the types of line graphs are simple line graphs, stacked line graphs etc.</a:t>
            </a:r>
          </a:p>
          <a:p>
            <a:pPr algn="just">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TotalTime>
  <Words>437</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Data Interpretation </vt:lpstr>
      <vt:lpstr>Data Interpretation </vt:lpstr>
      <vt:lpstr>Basic Concept Of Data Interpretation</vt:lpstr>
      <vt:lpstr>Steps for Interpreting Data</vt:lpstr>
      <vt:lpstr>Types Of Data Interpretation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Interpretation </dc:title>
  <dc:creator>Hp</dc:creator>
  <cp:lastModifiedBy>Hp</cp:lastModifiedBy>
  <cp:revision>1</cp:revision>
  <dcterms:created xsi:type="dcterms:W3CDTF">2025-01-09T14:28:07Z</dcterms:created>
  <dcterms:modified xsi:type="dcterms:W3CDTF">2025-01-09T14:31:58Z</dcterms:modified>
</cp:coreProperties>
</file>